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777" r:id="rId3"/>
    <p:sldId id="2778" r:id="rId4"/>
    <p:sldId id="2779" r:id="rId5"/>
    <p:sldId id="2780" r:id="rId6"/>
    <p:sldId id="2781" r:id="rId7"/>
    <p:sldId id="2782" r:id="rId8"/>
    <p:sldId id="2783" r:id="rId9"/>
    <p:sldId id="2784" r:id="rId10"/>
    <p:sldId id="2785" r:id="rId11"/>
    <p:sldId id="2786" r:id="rId12"/>
    <p:sldId id="2787" r:id="rId13"/>
    <p:sldId id="2788" r:id="rId14"/>
    <p:sldId id="2789" r:id="rId15"/>
    <p:sldId id="2790" r:id="rId16"/>
    <p:sldId id="2791" r:id="rId17"/>
    <p:sldId id="2792" r:id="rId18"/>
    <p:sldId id="2793" r:id="rId19"/>
    <p:sldId id="2794" r:id="rId20"/>
    <p:sldId id="2795" r:id="rId21"/>
    <p:sldId id="2796" r:id="rId22"/>
    <p:sldId id="2797" r:id="rId23"/>
    <p:sldId id="2798" r:id="rId24"/>
    <p:sldId id="2799" r:id="rId25"/>
    <p:sldId id="2800" r:id="rId26"/>
    <p:sldId id="2801" r:id="rId27"/>
    <p:sldId id="2802" r:id="rId28"/>
    <p:sldId id="2803" r:id="rId29"/>
    <p:sldId id="2804" r:id="rId30"/>
    <p:sldId id="2805" r:id="rId31"/>
    <p:sldId id="2806" r:id="rId32"/>
    <p:sldId id="2807" r:id="rId33"/>
    <p:sldId id="2808" r:id="rId34"/>
    <p:sldId id="2809" r:id="rId35"/>
    <p:sldId id="2810" r:id="rId36"/>
    <p:sldId id="2811" r:id="rId37"/>
    <p:sldId id="2812" r:id="rId38"/>
    <p:sldId id="2813" r:id="rId39"/>
    <p:sldId id="2814" r:id="rId40"/>
    <p:sldId id="2815" r:id="rId41"/>
    <p:sldId id="2816" r:id="rId42"/>
    <p:sldId id="2817" r:id="rId43"/>
  </p:sldIdLst>
  <p:sldSz cx="9144000" cy="6858000" type="screen4x3"/>
  <p:notesSz cx="6858000" cy="9144000"/>
  <p:photoAlbum showCaptions="1" layout="2pic" frame="frameStyle2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B5DD8A-0492-4AEB-BAC1-2DD0F96824F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B2AF42-0DB7-4ECC-8FBA-B35590BCF55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DD8A-0492-4AEB-BAC1-2DD0F96824F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AF42-0DB7-4ECC-8FBA-B35590BCF55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DD8A-0492-4AEB-BAC1-2DD0F96824F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AF42-0DB7-4ECC-8FBA-B35590BCF55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DD8A-0492-4AEB-BAC1-2DD0F96824F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AF42-0DB7-4ECC-8FBA-B35590BCF5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DD8A-0492-4AEB-BAC1-2DD0F96824F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AF42-0DB7-4ECC-8FBA-B35590BCF55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DD8A-0492-4AEB-BAC1-2DD0F96824F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AF42-0DB7-4ECC-8FBA-B35590BCF5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DD8A-0492-4AEB-BAC1-2DD0F96824F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AF42-0DB7-4ECC-8FBA-B35590BCF55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DD8A-0492-4AEB-BAC1-2DD0F96824F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AF42-0DB7-4ECC-8FBA-B35590BCF55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DD8A-0492-4AEB-BAC1-2DD0F96824F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AF42-0DB7-4ECC-8FBA-B35590BCF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DD8A-0492-4AEB-BAC1-2DD0F96824F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AF42-0DB7-4ECC-8FBA-B35590BCF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DD8A-0492-4AEB-BAC1-2DD0F96824F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AF42-0DB7-4ECC-8FBA-B35590BCF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FB5DD8A-0492-4AEB-BAC1-2DD0F96824F4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2B2AF42-0DB7-4ECC-8FBA-B35590BCF5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hyperlink" Target="http://www.biblegateway.com/passage/?search=2%20Timothy+4:7&amp;version=NIV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Jack </a:t>
            </a:r>
            <a:r>
              <a:rPr lang="en-US" dirty="0" err="1" smtClean="0"/>
              <a:t>Dawdy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Celebration of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724400"/>
            <a:ext cx="3309803" cy="68432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August 2013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059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20"/>
    </mc:Choice>
    <mc:Fallback>
      <p:transition spd="slow" advTm="79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662113"/>
            <a:ext cx="4114800" cy="3546475"/>
            <a:chOff x="342900" y="1662113"/>
            <a:chExt cx="4114800" cy="3546475"/>
          </a:xfrm>
        </p:grpSpPr>
        <p:pic>
          <p:nvPicPr>
            <p:cNvPr id="3" name="Picture 2" descr="m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662113"/>
              <a:ext cx="4114800" cy="319087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86568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779963" y="457200"/>
            <a:ext cx="3927475" cy="5956300"/>
            <a:chOff x="4779963" y="457200"/>
            <a:chExt cx="3927475" cy="5956300"/>
          </a:xfrm>
        </p:grpSpPr>
        <p:pic>
          <p:nvPicPr>
            <p:cNvPr id="7" name="Picture 6" descr="l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963" y="457200"/>
              <a:ext cx="3927475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779963" y="6070600"/>
              <a:ext cx="39274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GROWING BOYS – TIRED PARENTS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70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6"/>
    </mc:Choice>
    <mc:Fallback>
      <p:transition spd="slow" advTm="660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814513"/>
            <a:ext cx="4114800" cy="3241675"/>
            <a:chOff x="342900" y="1814513"/>
            <a:chExt cx="4114800" cy="3241675"/>
          </a:xfrm>
        </p:grpSpPr>
        <p:pic>
          <p:nvPicPr>
            <p:cNvPr id="3" name="Picture 2" descr="d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814513"/>
              <a:ext cx="4114800" cy="288607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71328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10000"/>
            </a:bodyPr>
            <a:lstStyle/>
            <a:p>
              <a:pPr algn="ctr"/>
              <a:r>
                <a:rPr lang="en-US" sz="1800" dirty="0" smtClean="0"/>
                <a:t>SIBLINGS THAT KNOW JACK’S SECRETS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1162050"/>
            <a:ext cx="4114800" cy="4545013"/>
            <a:chOff x="4686300" y="1162050"/>
            <a:chExt cx="4114800" cy="4545013"/>
          </a:xfrm>
        </p:grpSpPr>
        <p:pic>
          <p:nvPicPr>
            <p:cNvPr id="7" name="Picture 6" descr="g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162050"/>
              <a:ext cx="4114800" cy="41894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536416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en-US" sz="1800" dirty="0" smtClean="0"/>
                <a:t>PASTOR JACK </a:t>
              </a:r>
            </a:p>
            <a:p>
              <a:pPr algn="ctr"/>
              <a:r>
                <a:rPr lang="en-US" sz="1800" dirty="0" smtClean="0"/>
                <a:t>CHECK OUT THE EARPIECE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713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9"/>
    </mc:Choice>
    <mc:Fallback>
      <p:transition spd="slow" advTm="712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189038"/>
            <a:ext cx="4114800" cy="4491037"/>
            <a:chOff x="342900" y="1189038"/>
            <a:chExt cx="4114800" cy="4491037"/>
          </a:xfrm>
        </p:grpSpPr>
        <p:pic>
          <p:nvPicPr>
            <p:cNvPr id="3" name="Picture 2" descr="i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189038"/>
              <a:ext cx="4114800" cy="413543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533717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6" name="Rectangle 5"/>
          <p:cNvSpPr/>
          <p:nvPr isPhoto="1"/>
        </p:nvSpPr>
        <p:spPr>
          <a:xfrm>
            <a:off x="4686300" y="457200"/>
            <a:ext cx="4114800" cy="5600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3200" dirty="0"/>
              <a:t>WOULD YOU TRUST THIS MAN TO MARRY YOU?</a:t>
            </a:r>
          </a:p>
        </p:txBody>
      </p:sp>
    </p:spTree>
    <p:extLst>
      <p:ext uri="{BB962C8B-B14F-4D97-AF65-F5344CB8AC3E}">
        <p14:creationId xmlns:p14="http://schemas.microsoft.com/office/powerpoint/2010/main" val="371703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29"/>
    </mc:Choice>
    <mc:Fallback>
      <p:transition spd="slow" advTm="612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isPhoto="1"/>
        </p:nvSpPr>
        <p:spPr>
          <a:xfrm>
            <a:off x="342900" y="457200"/>
            <a:ext cx="4114800" cy="5600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1970’S</a:t>
            </a:r>
            <a:endParaRPr lang="en-US" sz="3200" dirty="0"/>
          </a:p>
        </p:txBody>
      </p:sp>
      <p:grpSp>
        <p:nvGrpSpPr>
          <p:cNvPr id="6" name="Group 5"/>
          <p:cNvGrpSpPr>
            <a:grpSpLocks noGrp="1" noUngrp="1" noChangeAspect="1"/>
          </p:cNvGrpSpPr>
          <p:nvPr/>
        </p:nvGrpSpPr>
        <p:grpSpPr>
          <a:xfrm>
            <a:off x="4686300" y="493713"/>
            <a:ext cx="4114800" cy="5881687"/>
            <a:chOff x="4686300" y="493713"/>
            <a:chExt cx="4114800" cy="5881687"/>
          </a:xfrm>
        </p:grpSpPr>
        <p:pic>
          <p:nvPicPr>
            <p:cNvPr id="4" name="Picture 3" descr="z99o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493713"/>
              <a:ext cx="4114800" cy="552608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4686300" y="60325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en-US" sz="1800" dirty="0" smtClean="0"/>
                <a:t>CONTEMPLATING THE UNIVERSE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10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10"/>
    </mc:Choice>
    <mc:Fallback>
      <p:transition spd="slow" advTm="621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247775"/>
            <a:ext cx="4114800" cy="4375150"/>
            <a:chOff x="342900" y="1247775"/>
            <a:chExt cx="4114800" cy="4375150"/>
          </a:xfrm>
        </p:grpSpPr>
        <p:pic>
          <p:nvPicPr>
            <p:cNvPr id="3" name="Picture 2" descr="x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247775"/>
              <a:ext cx="4114800" cy="401955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52800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NEWEST DAWDY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563563"/>
            <a:ext cx="4114800" cy="5743575"/>
            <a:chOff x="4686300" y="563563"/>
            <a:chExt cx="4114800" cy="5743575"/>
          </a:xfrm>
        </p:grpSpPr>
        <p:pic>
          <p:nvPicPr>
            <p:cNvPr id="7" name="Picture 6" descr="y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563563"/>
              <a:ext cx="4114800" cy="538797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596423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BOY! DAVID GREW QUICK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179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56"/>
    </mc:Choice>
    <mc:Fallback>
      <p:transition spd="slow" advTm="735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577850" y="457200"/>
            <a:ext cx="3644900" cy="5956300"/>
            <a:chOff x="577850" y="457200"/>
            <a:chExt cx="3644900" cy="5956300"/>
          </a:xfrm>
        </p:grpSpPr>
        <p:pic>
          <p:nvPicPr>
            <p:cNvPr id="3" name="Picture 2" descr="z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50" y="457200"/>
              <a:ext cx="3644900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577850" y="6070600"/>
              <a:ext cx="36449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en-US" sz="1800" dirty="0" smtClean="0"/>
                <a:t>PETS SEEM TO LIKE JACK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663575"/>
            <a:ext cx="4114800" cy="5541963"/>
            <a:chOff x="4686300" y="663575"/>
            <a:chExt cx="4114800" cy="5541963"/>
          </a:xfrm>
        </p:grpSpPr>
        <p:pic>
          <p:nvPicPr>
            <p:cNvPr id="7" name="Picture 6" descr="z99p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663575"/>
              <a:ext cx="4114800" cy="518636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586263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10000"/>
            </a:bodyPr>
            <a:lstStyle/>
            <a:p>
              <a:pPr algn="ctr"/>
              <a:r>
                <a:rPr lang="en-US" sz="1800" dirty="0" smtClean="0"/>
                <a:t>Hmm I WONDER WHAT HE’S THINKING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197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2"/>
    </mc:Choice>
    <mc:Fallback>
      <p:transition spd="slow" advTm="611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965325"/>
            <a:ext cx="4114800" cy="2940050"/>
            <a:chOff x="342900" y="1965325"/>
            <a:chExt cx="4114800" cy="2940050"/>
          </a:xfrm>
        </p:grpSpPr>
        <p:pic>
          <p:nvPicPr>
            <p:cNvPr id="3" name="Picture 2" descr="s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965325"/>
              <a:ext cx="4114800" cy="258445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56247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10000"/>
            </a:bodyPr>
            <a:lstStyle/>
            <a:p>
              <a:pPr algn="ctr"/>
              <a:r>
                <a:rPr lang="en-US" sz="1800" dirty="0" smtClean="0"/>
                <a:t>BERTHOUD WILL LET ANYONE COACH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1116013"/>
            <a:ext cx="4114800" cy="4637087"/>
            <a:chOff x="4686300" y="1116013"/>
            <a:chExt cx="4114800" cy="4637087"/>
          </a:xfrm>
        </p:grpSpPr>
        <p:pic>
          <p:nvPicPr>
            <p:cNvPr id="7" name="Picture 6" descr="z99w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116013"/>
              <a:ext cx="4114800" cy="428148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54102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DAD, HANG ON TO ME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762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30"/>
    </mc:Choice>
    <mc:Fallback>
      <p:transition spd="slow" advTm="613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782763"/>
            <a:ext cx="4114800" cy="3305175"/>
            <a:chOff x="342900" y="1782763"/>
            <a:chExt cx="4114800" cy="3305175"/>
          </a:xfrm>
        </p:grpSpPr>
        <p:pic>
          <p:nvPicPr>
            <p:cNvPr id="3" name="Picture 2" descr="t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782763"/>
              <a:ext cx="4114800" cy="294957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74503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US" sz="1800" dirty="0" smtClean="0"/>
                <a:t>DON’T KNOW IF I TRUST THIS KID WITH A RAZOR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1738313"/>
            <a:ext cx="4114800" cy="3392487"/>
            <a:chOff x="4686300" y="1738313"/>
            <a:chExt cx="4114800" cy="3392487"/>
          </a:xfrm>
        </p:grpSpPr>
        <p:pic>
          <p:nvPicPr>
            <p:cNvPr id="7" name="Picture 6" descr="u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738313"/>
              <a:ext cx="4114800" cy="303688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47879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BEST BUDS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67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7"/>
    </mc:Choice>
    <mc:Fallback>
      <p:transition spd="slow" advTm="700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773238"/>
            <a:ext cx="4114800" cy="3324225"/>
            <a:chOff x="342900" y="1773238"/>
            <a:chExt cx="4114800" cy="3324225"/>
          </a:xfrm>
        </p:grpSpPr>
        <p:pic>
          <p:nvPicPr>
            <p:cNvPr id="3" name="Picture 2" descr="v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773238"/>
              <a:ext cx="4114800" cy="296862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75456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CAMPING FUN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1119188"/>
            <a:ext cx="4114800" cy="4630737"/>
            <a:chOff x="4686300" y="1119188"/>
            <a:chExt cx="4114800" cy="4630737"/>
          </a:xfrm>
        </p:grpSpPr>
        <p:pic>
          <p:nvPicPr>
            <p:cNvPr id="7" name="Picture 6" descr="z99x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119188"/>
              <a:ext cx="4114800" cy="427513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54070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LET’S CELEBRATE THE 4TH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431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60"/>
    </mc:Choice>
    <mc:Fallback>
      <p:transition spd="slow" advTm="616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335088"/>
            <a:ext cx="4114800" cy="4198937"/>
            <a:chOff x="342900" y="1335088"/>
            <a:chExt cx="4114800" cy="4198937"/>
          </a:xfrm>
        </p:grpSpPr>
        <p:pic>
          <p:nvPicPr>
            <p:cNvPr id="3" name="Picture 2" descr="z1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335088"/>
              <a:ext cx="4114800" cy="384333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51911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6" name="Rectangle 5"/>
          <p:cNvSpPr/>
          <p:nvPr isPhoto="1"/>
        </p:nvSpPr>
        <p:spPr>
          <a:xfrm>
            <a:off x="4686300" y="457200"/>
            <a:ext cx="4114800" cy="5600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3200" dirty="0"/>
              <a:t>WOULD YOU BUY A USED CAR FROM THIS </a:t>
            </a:r>
            <a:r>
              <a:rPr lang="en-US" sz="3200" dirty="0" smtClean="0"/>
              <a:t>MAN?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555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25"/>
    </mc:Choice>
    <mc:Fallback>
      <p:transition spd="slow" advTm="592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isPhoto="1"/>
        </p:nvSpPr>
        <p:spPr>
          <a:xfrm>
            <a:off x="342900" y="457200"/>
            <a:ext cx="4114800" cy="5600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1944</a:t>
            </a:r>
            <a:endParaRPr lang="en-US" sz="3200" dirty="0"/>
          </a:p>
        </p:txBody>
      </p:sp>
      <p:grpSp>
        <p:nvGrpSpPr>
          <p:cNvPr id="6" name="Group 5"/>
          <p:cNvGrpSpPr>
            <a:grpSpLocks noGrp="1" noUngrp="1" noChangeAspect="1"/>
          </p:cNvGrpSpPr>
          <p:nvPr/>
        </p:nvGrpSpPr>
        <p:grpSpPr>
          <a:xfrm>
            <a:off x="4783138" y="457200"/>
            <a:ext cx="3919537" cy="5956300"/>
            <a:chOff x="4783138" y="457200"/>
            <a:chExt cx="3919537" cy="5956300"/>
          </a:xfrm>
        </p:grpSpPr>
        <p:pic>
          <p:nvPicPr>
            <p:cNvPr id="4" name="Picture 3" descr="a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138" y="457200"/>
              <a:ext cx="3919537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4783138" y="6070600"/>
              <a:ext cx="3919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Youngest Worker in Nebraska History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834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28"/>
    </mc:Choice>
    <mc:Fallback>
      <p:transition spd="slow" advTm="592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isPhoto="1"/>
        </p:nvSpPr>
        <p:spPr>
          <a:xfrm>
            <a:off x="342900" y="457200"/>
            <a:ext cx="4114800" cy="5600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1980’s</a:t>
            </a:r>
            <a:endParaRPr lang="en-US" sz="3200" dirty="0"/>
          </a:p>
        </p:txBody>
      </p:sp>
      <p:grpSp>
        <p:nvGrpSpPr>
          <p:cNvPr id="6" name="Group 5"/>
          <p:cNvGrpSpPr>
            <a:grpSpLocks noGrp="1" noUngrp="1" noChangeAspect="1"/>
          </p:cNvGrpSpPr>
          <p:nvPr/>
        </p:nvGrpSpPr>
        <p:grpSpPr>
          <a:xfrm>
            <a:off x="4686300" y="957263"/>
            <a:ext cx="4114800" cy="4954587"/>
            <a:chOff x="4686300" y="957263"/>
            <a:chExt cx="4114800" cy="4954587"/>
          </a:xfrm>
        </p:grpSpPr>
        <p:pic>
          <p:nvPicPr>
            <p:cNvPr id="4" name="Picture 3" descr="z4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957263"/>
              <a:ext cx="4114800" cy="459898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4686300" y="55689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en-US" sz="1800" dirty="0" smtClean="0"/>
                <a:t>WHERE’S THE CHRISTMAS TREE?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032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86"/>
    </mc:Choice>
    <mc:Fallback>
      <p:transition spd="slow" advTm="568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484188" y="457200"/>
            <a:ext cx="3830637" cy="5956300"/>
            <a:chOff x="484188" y="457200"/>
            <a:chExt cx="3830637" cy="5956300"/>
          </a:xfrm>
        </p:grpSpPr>
        <p:pic>
          <p:nvPicPr>
            <p:cNvPr id="3" name="Picture 2" descr="z93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188" y="457200"/>
              <a:ext cx="3830637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484188" y="6070600"/>
              <a:ext cx="38306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10000"/>
            </a:bodyPr>
            <a:lstStyle/>
            <a:p>
              <a:pPr algn="ctr"/>
              <a:r>
                <a:rPr lang="en-US" sz="1800" dirty="0" smtClean="0"/>
                <a:t>MIKE, DAVID, DENNIS, YVONNE, JACK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5064125" y="457200"/>
            <a:ext cx="3357563" cy="5956300"/>
            <a:chOff x="5064125" y="457200"/>
            <a:chExt cx="3357563" cy="5956300"/>
          </a:xfrm>
        </p:grpSpPr>
        <p:pic>
          <p:nvPicPr>
            <p:cNvPr id="7" name="Picture 6" descr="z6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125" y="457200"/>
              <a:ext cx="3357563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5064125" y="6070600"/>
              <a:ext cx="33575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10000"/>
            </a:bodyPr>
            <a:lstStyle/>
            <a:p>
              <a:pPr algn="ctr"/>
              <a:r>
                <a:rPr lang="en-US" sz="1800" dirty="0" smtClean="0"/>
                <a:t>C’MON DAD; I CAN TAKE YOU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48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88"/>
    </mc:Choice>
    <mc:Fallback>
      <p:transition spd="slow" advTm="718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355725"/>
            <a:ext cx="4114800" cy="4159250"/>
            <a:chOff x="342900" y="1355725"/>
            <a:chExt cx="4114800" cy="4159250"/>
          </a:xfrm>
        </p:grpSpPr>
        <p:pic>
          <p:nvPicPr>
            <p:cNvPr id="3" name="Picture 2" descr="z99z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355725"/>
              <a:ext cx="4114800" cy="380365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517207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HOME AWAY FROM HOME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1644650"/>
            <a:ext cx="4114800" cy="3579813"/>
            <a:chOff x="4686300" y="1644650"/>
            <a:chExt cx="4114800" cy="3579813"/>
          </a:xfrm>
        </p:grpSpPr>
        <p:pic>
          <p:nvPicPr>
            <p:cNvPr id="7" name="Picture 6" descr="z2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644650"/>
              <a:ext cx="4114800" cy="32242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488156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ARE WE HAVING FUN YET??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865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30"/>
    </mc:Choice>
    <mc:Fallback>
      <p:transition spd="slow" advTm="693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816100"/>
            <a:ext cx="4114800" cy="3236913"/>
            <a:chOff x="342900" y="1816100"/>
            <a:chExt cx="4114800" cy="3236913"/>
          </a:xfrm>
        </p:grpSpPr>
        <p:pic>
          <p:nvPicPr>
            <p:cNvPr id="3" name="Picture 2" descr="z3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816100"/>
              <a:ext cx="4114800" cy="28813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71011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WHEN DID JACK GET CURLY HAIR?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1697038"/>
            <a:ext cx="4114800" cy="3476625"/>
            <a:chOff x="4686300" y="1697038"/>
            <a:chExt cx="4114800" cy="3476625"/>
          </a:xfrm>
        </p:grpSpPr>
        <p:pic>
          <p:nvPicPr>
            <p:cNvPr id="7" name="Picture 6" descr="z9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697038"/>
              <a:ext cx="4114800" cy="312102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483076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GODSPELL CAST MEMBER?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682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11"/>
    </mc:Choice>
    <mc:Fallback>
      <p:transition spd="slow" advTm="701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797050"/>
            <a:ext cx="4114800" cy="3275013"/>
            <a:chOff x="342900" y="1797050"/>
            <a:chExt cx="4114800" cy="3275013"/>
          </a:xfrm>
        </p:grpSpPr>
        <p:pic>
          <p:nvPicPr>
            <p:cNvPr id="3" name="Picture 2" descr="z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797050"/>
              <a:ext cx="4114800" cy="29194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72916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MYSTERY SOLVED ON THE HAIR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1330325"/>
            <a:ext cx="4114800" cy="4208463"/>
            <a:chOff x="4686300" y="1330325"/>
            <a:chExt cx="4114800" cy="4208463"/>
          </a:xfrm>
        </p:grpSpPr>
        <p:pic>
          <p:nvPicPr>
            <p:cNvPr id="7" name="Picture 6" descr="z8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330325"/>
              <a:ext cx="4114800" cy="385286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519588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WHERE’S THE FACIAL HAIR?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506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71"/>
    </mc:Choice>
    <mc:Fallback>
      <p:transition spd="slow" advTm="707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144588"/>
            <a:ext cx="4114800" cy="4581525"/>
            <a:chOff x="342900" y="1144588"/>
            <a:chExt cx="4114800" cy="4581525"/>
          </a:xfrm>
        </p:grpSpPr>
        <p:pic>
          <p:nvPicPr>
            <p:cNvPr id="3" name="Picture 2" descr="z5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144588"/>
              <a:ext cx="4114800" cy="422592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538321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6" name="Rectangle 5"/>
          <p:cNvSpPr/>
          <p:nvPr isPhoto="1"/>
        </p:nvSpPr>
        <p:spPr>
          <a:xfrm>
            <a:off x="4686300" y="457200"/>
            <a:ext cx="4114800" cy="5600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LET’S HAVE A PARTY</a:t>
            </a:r>
          </a:p>
          <a:p>
            <a:pPr algn="ctr"/>
            <a:r>
              <a:rPr lang="en-US" sz="3200" dirty="0" smtClean="0"/>
              <a:t>O’LE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554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0"/>
    </mc:Choice>
    <mc:Fallback>
      <p:transition spd="slow" advTm="611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isPhoto="1"/>
        </p:nvSpPr>
        <p:spPr>
          <a:xfrm>
            <a:off x="342900" y="457200"/>
            <a:ext cx="4114800" cy="5600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1990’s</a:t>
            </a:r>
            <a:endParaRPr lang="en-US" sz="3200" dirty="0"/>
          </a:p>
        </p:txBody>
      </p:sp>
      <p:grpSp>
        <p:nvGrpSpPr>
          <p:cNvPr id="6" name="Group 5"/>
          <p:cNvGrpSpPr>
            <a:grpSpLocks noGrp="1" noUngrp="1" noChangeAspect="1"/>
          </p:cNvGrpSpPr>
          <p:nvPr/>
        </p:nvGrpSpPr>
        <p:grpSpPr>
          <a:xfrm>
            <a:off x="4686300" y="935038"/>
            <a:ext cx="4114800" cy="5000625"/>
            <a:chOff x="4686300" y="935038"/>
            <a:chExt cx="4114800" cy="5000625"/>
          </a:xfrm>
        </p:grpSpPr>
        <p:pic>
          <p:nvPicPr>
            <p:cNvPr id="4" name="Picture 3" descr="z91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935038"/>
              <a:ext cx="4114800" cy="464502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4686300" y="559276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HOW OLD AM I? I LOST TRACK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504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63"/>
    </mc:Choice>
    <mc:Fallback>
      <p:transition spd="slow" advTm="656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793875"/>
            <a:ext cx="4114800" cy="3282950"/>
            <a:chOff x="342900" y="1793875"/>
            <a:chExt cx="4114800" cy="3282950"/>
          </a:xfrm>
        </p:grpSpPr>
        <p:pic>
          <p:nvPicPr>
            <p:cNvPr id="3" name="Picture 2" descr="z98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793875"/>
              <a:ext cx="4114800" cy="292735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7339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10000"/>
            </a:bodyPr>
            <a:lstStyle/>
            <a:p>
              <a:pPr algn="ctr"/>
              <a:r>
                <a:rPr lang="en-US" sz="1800" dirty="0" smtClean="0"/>
                <a:t>I DIDN’T KNOW JACK COULD DANCE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955675"/>
            <a:ext cx="4114800" cy="4959350"/>
            <a:chOff x="4686300" y="955675"/>
            <a:chExt cx="4114800" cy="4959350"/>
          </a:xfrm>
        </p:grpSpPr>
        <p:pic>
          <p:nvPicPr>
            <p:cNvPr id="7" name="Picture 6" descr="z92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955675"/>
              <a:ext cx="4114800" cy="460375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55721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NEW OUT-LAWS TO ANN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130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30"/>
    </mc:Choice>
    <mc:Fallback>
      <p:transition spd="slow" advTm="623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434975" y="457200"/>
            <a:ext cx="3930650" cy="5956300"/>
            <a:chOff x="434975" y="457200"/>
            <a:chExt cx="3930650" cy="5956300"/>
          </a:xfrm>
        </p:grpSpPr>
        <p:pic>
          <p:nvPicPr>
            <p:cNvPr id="3" name="Picture 2" descr="z94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75" y="457200"/>
              <a:ext cx="3930650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434975" y="6070600"/>
              <a:ext cx="39306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0000" lnSpcReduction="20000"/>
            </a:bodyPr>
            <a:lstStyle/>
            <a:p>
              <a:pPr algn="ctr"/>
              <a:r>
                <a:rPr lang="en-US" sz="1800" dirty="0" smtClean="0"/>
                <a:t>GETTING READY FOR THE FASHION SHOW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1454150"/>
            <a:ext cx="4114800" cy="3962400"/>
            <a:chOff x="4686300" y="1454150"/>
            <a:chExt cx="4114800" cy="3962400"/>
          </a:xfrm>
        </p:grpSpPr>
        <p:pic>
          <p:nvPicPr>
            <p:cNvPr id="7" name="Picture 6" descr="z95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454150"/>
              <a:ext cx="4114800" cy="36068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50736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PROUD GRANDPA – PAPA JACK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54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78"/>
    </mc:Choice>
    <mc:Fallback>
      <p:transition spd="slow" advTm="6878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763588"/>
            <a:ext cx="4114800" cy="5341937"/>
            <a:chOff x="342900" y="763588"/>
            <a:chExt cx="4114800" cy="5341937"/>
          </a:xfrm>
        </p:grpSpPr>
        <p:pic>
          <p:nvPicPr>
            <p:cNvPr id="3" name="Picture 2" descr="z96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763588"/>
              <a:ext cx="4114800" cy="498633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57626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en-US" sz="1800" dirty="0" smtClean="0"/>
                <a:t>MIGHT AS WELL GET A DOG </a:t>
              </a:r>
            </a:p>
            <a:p>
              <a:pPr algn="ctr"/>
              <a:r>
                <a:rPr lang="en-US" sz="1800" dirty="0" smtClean="0"/>
                <a:t>ALL THE KIDS ARE GONE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1778000"/>
            <a:ext cx="4114800" cy="3313113"/>
            <a:chOff x="4686300" y="1778000"/>
            <a:chExt cx="4114800" cy="3313113"/>
          </a:xfrm>
        </p:grpSpPr>
        <p:pic>
          <p:nvPicPr>
            <p:cNvPr id="7" name="Picture 6" descr="z97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778000"/>
              <a:ext cx="4114800" cy="29575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474821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10000"/>
            </a:bodyPr>
            <a:lstStyle/>
            <a:p>
              <a:pPr algn="ctr"/>
              <a:r>
                <a:rPr lang="en-US" sz="1800" dirty="0" smtClean="0"/>
                <a:t>YES GINO – </a:t>
              </a:r>
              <a:r>
                <a:rPr lang="en-US" dirty="0" smtClean="0"/>
                <a:t>CHEER FOR THE REDSKINS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5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94"/>
    </mc:Choice>
    <mc:Fallback>
      <p:transition spd="slow" advTm="709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793875"/>
            <a:ext cx="4114800" cy="3281363"/>
            <a:chOff x="342900" y="1793875"/>
            <a:chExt cx="4114800" cy="3281363"/>
          </a:xfrm>
        </p:grpSpPr>
        <p:pic>
          <p:nvPicPr>
            <p:cNvPr id="3" name="Picture 2" descr="b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793875"/>
              <a:ext cx="4114800" cy="292576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73233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CHECK OUT THOSE WHEELS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803775" y="457200"/>
            <a:ext cx="3879850" cy="5956300"/>
            <a:chOff x="4803775" y="457200"/>
            <a:chExt cx="3879850" cy="5956300"/>
          </a:xfrm>
        </p:grpSpPr>
        <p:pic>
          <p:nvPicPr>
            <p:cNvPr id="7" name="Picture 6" descr="c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775" y="457200"/>
              <a:ext cx="3879850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803775" y="6070600"/>
              <a:ext cx="38798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MAMA’S LITTLE ANGEL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224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63"/>
    </mc:Choice>
    <mc:Fallback>
      <p:transition spd="slow" advTm="626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768350"/>
            <a:ext cx="4114800" cy="5332413"/>
            <a:chOff x="342900" y="768350"/>
            <a:chExt cx="4114800" cy="5332413"/>
          </a:xfrm>
        </p:grpSpPr>
        <p:pic>
          <p:nvPicPr>
            <p:cNvPr id="3" name="Picture 2" descr="z99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768350"/>
              <a:ext cx="4114800" cy="49768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575786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KING AND QUEEN DAWDY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1795463"/>
            <a:ext cx="4114800" cy="3278187"/>
            <a:chOff x="4686300" y="1795463"/>
            <a:chExt cx="4114800" cy="3278187"/>
          </a:xfrm>
        </p:grpSpPr>
        <p:pic>
          <p:nvPicPr>
            <p:cNvPr id="7" name="Picture 6" descr="z99a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795463"/>
              <a:ext cx="4114800" cy="292258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47307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10000"/>
            </a:bodyPr>
            <a:lstStyle/>
            <a:p>
              <a:pPr algn="ctr"/>
              <a:r>
                <a:rPr lang="en-US" sz="1800" dirty="0" smtClean="0"/>
                <a:t>WELCOME NEW CREATION IN CHRIST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337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30"/>
    </mc:Choice>
    <mc:Fallback>
      <p:transition spd="slow" advTm="693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784350"/>
            <a:ext cx="4114800" cy="3302000"/>
            <a:chOff x="342900" y="1784350"/>
            <a:chExt cx="4114800" cy="3302000"/>
          </a:xfrm>
        </p:grpSpPr>
        <p:pic>
          <p:nvPicPr>
            <p:cNvPr id="3" name="Picture 2" descr="z99b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784350"/>
              <a:ext cx="4114800" cy="294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7434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en-US" sz="1800" dirty="0" smtClean="0"/>
                <a:t>WHAT WILL WE DO WITH ALL THESE TOYS?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1773238"/>
            <a:ext cx="4114800" cy="3322637"/>
            <a:chOff x="4686300" y="1773238"/>
            <a:chExt cx="4114800" cy="3322637"/>
          </a:xfrm>
        </p:grpSpPr>
        <p:pic>
          <p:nvPicPr>
            <p:cNvPr id="7" name="Picture 6" descr="z99c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773238"/>
              <a:ext cx="4114800" cy="296703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475297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US" sz="1800" dirty="0" smtClean="0"/>
                <a:t>NO DANTE. YOU CAN’T PLAY WITH GINO’S TOYS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56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94"/>
    </mc:Choice>
    <mc:Fallback>
      <p:transition spd="slow" advTm="6494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685925"/>
            <a:ext cx="4114800" cy="3498850"/>
            <a:chOff x="342900" y="1685925"/>
            <a:chExt cx="4114800" cy="3498850"/>
          </a:xfrm>
        </p:grpSpPr>
        <p:pic>
          <p:nvPicPr>
            <p:cNvPr id="3" name="Picture 2" descr="z99d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685925"/>
              <a:ext cx="4114800" cy="314325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84187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10000"/>
            </a:bodyPr>
            <a:lstStyle/>
            <a:p>
              <a:pPr algn="ctr"/>
              <a:r>
                <a:rPr lang="en-US" sz="1800" dirty="0" smtClean="0"/>
                <a:t>WOULD YOU MARRY THIS MAN AGAIN?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1968500"/>
            <a:ext cx="4114800" cy="2932113"/>
            <a:chOff x="4686300" y="1968500"/>
            <a:chExt cx="4114800" cy="2932113"/>
          </a:xfrm>
        </p:grpSpPr>
        <p:pic>
          <p:nvPicPr>
            <p:cNvPr id="7" name="Picture 6" descr="z99e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968500"/>
              <a:ext cx="4114800" cy="25765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455771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0000" lnSpcReduction="20000"/>
            </a:bodyPr>
            <a:lstStyle/>
            <a:p>
              <a:pPr algn="ctr"/>
              <a:r>
                <a:rPr lang="en-US" sz="1800" dirty="0" smtClean="0"/>
                <a:t>NEW CHURCH – BERTHOUD MINISTRY CENTER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355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49"/>
    </mc:Choice>
    <mc:Fallback>
      <p:transition spd="slow" advTm="6849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941513"/>
            <a:ext cx="4114800" cy="2986087"/>
            <a:chOff x="342900" y="1941513"/>
            <a:chExt cx="4114800" cy="2986087"/>
          </a:xfrm>
        </p:grpSpPr>
        <p:pic>
          <p:nvPicPr>
            <p:cNvPr id="3" name="Picture 2" descr="z99f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941513"/>
              <a:ext cx="4114800" cy="263048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5847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US" sz="1800" dirty="0" smtClean="0"/>
                <a:t>REALLY ANDREW, THE REDSKINS ARE THE BEST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1778000"/>
            <a:ext cx="4114800" cy="3313113"/>
            <a:chOff x="4686300" y="1778000"/>
            <a:chExt cx="4114800" cy="3313113"/>
          </a:xfrm>
        </p:grpSpPr>
        <p:pic>
          <p:nvPicPr>
            <p:cNvPr id="7" name="Picture 6" descr="z99g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778000"/>
              <a:ext cx="4114800" cy="29575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474821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FOUR SQUARE FUN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09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13"/>
    </mc:Choice>
    <mc:Fallback>
      <p:transition spd="slow" advTm="6613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isPhoto="1"/>
        </p:nvSpPr>
        <p:spPr>
          <a:xfrm>
            <a:off x="342900" y="457200"/>
            <a:ext cx="4114800" cy="5600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WE SURVIVED Y2K</a:t>
            </a:r>
          </a:p>
          <a:p>
            <a:pPr algn="ctr"/>
            <a:r>
              <a:rPr lang="en-US" sz="3200" dirty="0" smtClean="0"/>
              <a:t>2000’s AND BEYOND</a:t>
            </a:r>
            <a:endParaRPr lang="en-US" sz="3200" dirty="0"/>
          </a:p>
        </p:txBody>
      </p:sp>
      <p:grpSp>
        <p:nvGrpSpPr>
          <p:cNvPr id="6" name="Group 5"/>
          <p:cNvGrpSpPr>
            <a:grpSpLocks noGrp="1" noUngrp="1" noChangeAspect="1"/>
          </p:cNvGrpSpPr>
          <p:nvPr/>
        </p:nvGrpSpPr>
        <p:grpSpPr>
          <a:xfrm>
            <a:off x="4686300" y="1833563"/>
            <a:ext cx="4114800" cy="3203575"/>
            <a:chOff x="4686300" y="1833563"/>
            <a:chExt cx="4114800" cy="3203575"/>
          </a:xfrm>
        </p:grpSpPr>
        <p:pic>
          <p:nvPicPr>
            <p:cNvPr id="4" name="Picture 3" descr="z99h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833563"/>
              <a:ext cx="4114800" cy="284797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4686300" y="469423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WHAT A HANDSOME BUNCH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534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15"/>
    </mc:Choice>
    <mc:Fallback>
      <p:transition spd="slow" advTm="6915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835150"/>
            <a:ext cx="4114800" cy="3198813"/>
            <a:chOff x="342900" y="1835150"/>
            <a:chExt cx="4114800" cy="3198813"/>
          </a:xfrm>
        </p:grpSpPr>
        <p:pic>
          <p:nvPicPr>
            <p:cNvPr id="3" name="Picture 2" descr="z99i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835150"/>
              <a:ext cx="4114800" cy="28432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69106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YEAH! DAVID’S MARRIED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1758950"/>
            <a:ext cx="4114800" cy="3352800"/>
            <a:chOff x="4686300" y="1758950"/>
            <a:chExt cx="4114800" cy="3352800"/>
          </a:xfrm>
        </p:grpSpPr>
        <p:pic>
          <p:nvPicPr>
            <p:cNvPr id="7" name="Picture 6" descr="z99j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758950"/>
              <a:ext cx="4114800" cy="29972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47688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10000"/>
            </a:bodyPr>
            <a:lstStyle/>
            <a:p>
              <a:pPr algn="ctr"/>
              <a:r>
                <a:rPr lang="en-US" sz="1800" dirty="0" smtClean="0"/>
                <a:t>YOU BOTH DON’T LOOK A DAY OVER…..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437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9"/>
    </mc:Choice>
    <mc:Fallback>
      <p:transition spd="slow" advTm="6309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868488"/>
            <a:ext cx="4114800" cy="3132137"/>
            <a:chOff x="342900" y="1868488"/>
            <a:chExt cx="4114800" cy="3132137"/>
          </a:xfrm>
        </p:grpSpPr>
        <p:pic>
          <p:nvPicPr>
            <p:cNvPr id="3" name="Picture 2" descr="z99k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868488"/>
              <a:ext cx="4114800" cy="277653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6577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10000"/>
            </a:bodyPr>
            <a:lstStyle/>
            <a:p>
              <a:pPr algn="ctr"/>
              <a:r>
                <a:rPr lang="en-US" sz="1800" dirty="0" smtClean="0"/>
                <a:t>SEE JACK. </a:t>
              </a:r>
              <a:r>
                <a:rPr lang="en-US" dirty="0" smtClean="0"/>
                <a:t>ANDREW </a:t>
              </a:r>
              <a:r>
                <a:rPr lang="en-US" sz="1800" dirty="0" smtClean="0"/>
                <a:t>LIKES </a:t>
              </a:r>
              <a:r>
                <a:rPr lang="en-US" sz="1800" dirty="0" smtClean="0"/>
                <a:t>THE BRONCO’S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771525"/>
            <a:ext cx="4114800" cy="5326063"/>
            <a:chOff x="4686300" y="771525"/>
            <a:chExt cx="4114800" cy="5326063"/>
          </a:xfrm>
        </p:grpSpPr>
        <p:pic>
          <p:nvPicPr>
            <p:cNvPr id="7" name="Picture 6" descr="z99m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771525"/>
              <a:ext cx="4114800" cy="497046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575468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US" sz="1800" dirty="0" smtClean="0"/>
                <a:t>WE KNOW YOU ALWAYS WANTED TO BE A COWBOY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107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78"/>
    </mc:Choice>
    <mc:Fallback>
      <p:transition spd="slow" advTm="6978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714500"/>
            <a:ext cx="4114800" cy="3441700"/>
            <a:chOff x="342900" y="1714500"/>
            <a:chExt cx="4114800" cy="3441700"/>
          </a:xfrm>
        </p:grpSpPr>
        <p:pic>
          <p:nvPicPr>
            <p:cNvPr id="3" name="Picture 2" descr="z99t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714500"/>
              <a:ext cx="4114800" cy="30861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8133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DON’T GET RID OF THE RV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1714500"/>
            <a:ext cx="4114800" cy="3441700"/>
            <a:chOff x="4686300" y="1714500"/>
            <a:chExt cx="4114800" cy="3441700"/>
          </a:xfrm>
        </p:grpSpPr>
        <p:pic>
          <p:nvPicPr>
            <p:cNvPr id="7" name="Picture 6" descr="z99u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714500"/>
              <a:ext cx="4114800" cy="30861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48133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JUST HANGING OUT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25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4"/>
    </mc:Choice>
    <mc:Fallback>
      <p:transition spd="slow" advTm="6474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714500"/>
            <a:ext cx="4114800" cy="3441700"/>
            <a:chOff x="342900" y="1714500"/>
            <a:chExt cx="4114800" cy="3441700"/>
          </a:xfrm>
        </p:grpSpPr>
        <p:pic>
          <p:nvPicPr>
            <p:cNvPr id="3" name="Picture 2" descr="2005-07-04 Jack &amp; Yvonne Dawdy (2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714500"/>
              <a:ext cx="4114800" cy="30861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8133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fr-FR" sz="1800" dirty="0" smtClean="0"/>
                <a:t>REALLY JACK – YOU NEED A TRIM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1714500"/>
            <a:ext cx="4114800" cy="3441700"/>
            <a:chOff x="4686300" y="1714500"/>
            <a:chExt cx="4114800" cy="3441700"/>
          </a:xfrm>
        </p:grpSpPr>
        <p:pic>
          <p:nvPicPr>
            <p:cNvPr id="7" name="Picture 6" descr="2005-07-04 Jack &amp; Yvonne Dawdy (3)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714500"/>
              <a:ext cx="4114800" cy="30861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48133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fr-FR" sz="1800" dirty="0" smtClean="0"/>
                <a:t>WHAT DO YOU GUYS THINK?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954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15"/>
    </mc:Choice>
    <mc:Fallback>
      <p:transition spd="slow" advTm="5615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747838"/>
            <a:ext cx="4114800" cy="3373437"/>
            <a:chOff x="342900" y="1747838"/>
            <a:chExt cx="4114800" cy="3373437"/>
          </a:xfrm>
        </p:grpSpPr>
        <p:pic>
          <p:nvPicPr>
            <p:cNvPr id="3" name="Picture 2" descr="z99r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747838"/>
              <a:ext cx="4114800" cy="301783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77837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FIELD TRIP TO BRANSON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1617663"/>
            <a:ext cx="4114800" cy="3633787"/>
            <a:chOff x="4686300" y="1617663"/>
            <a:chExt cx="4114800" cy="3633787"/>
          </a:xfrm>
        </p:grpSpPr>
        <p:pic>
          <p:nvPicPr>
            <p:cNvPr id="7" name="Picture 6" descr="z99l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617663"/>
              <a:ext cx="4114800" cy="327818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49085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en-US" sz="1800" dirty="0" smtClean="0"/>
                <a:t>FORGET THE </a:t>
              </a:r>
              <a:r>
                <a:rPr lang="en-US" sz="1800" dirty="0" smtClean="0"/>
                <a:t>REDSKINS</a:t>
              </a:r>
              <a:endParaRPr lang="en-US" sz="1800" dirty="0" smtClean="0"/>
            </a:p>
            <a:p>
              <a:pPr algn="ctr"/>
              <a:r>
                <a:rPr lang="en-US" sz="1800" dirty="0" smtClean="0"/>
                <a:t>WHAT A BUNCH OF CLOWNS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430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16"/>
    </mc:Choice>
    <mc:Fallback>
      <p:transition spd="slow" advTm="721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isPhoto="1"/>
        </p:nvSpPr>
        <p:spPr>
          <a:xfrm>
            <a:off x="342900" y="457200"/>
            <a:ext cx="4114800" cy="5600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1960’s</a:t>
            </a:r>
            <a:endParaRPr lang="en-US" sz="3200" dirty="0"/>
          </a:p>
        </p:txBody>
      </p:sp>
      <p:grpSp>
        <p:nvGrpSpPr>
          <p:cNvPr id="6" name="Group 5"/>
          <p:cNvGrpSpPr>
            <a:grpSpLocks noGrp="1" noUngrp="1" noChangeAspect="1"/>
          </p:cNvGrpSpPr>
          <p:nvPr/>
        </p:nvGrpSpPr>
        <p:grpSpPr>
          <a:xfrm>
            <a:off x="4978400" y="457200"/>
            <a:ext cx="3529013" cy="5956300"/>
            <a:chOff x="4978400" y="457200"/>
            <a:chExt cx="3529013" cy="5956300"/>
          </a:xfrm>
        </p:grpSpPr>
        <p:pic>
          <p:nvPicPr>
            <p:cNvPr id="4" name="Picture 3" descr="h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8400" y="457200"/>
              <a:ext cx="3529013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4978400" y="6070600"/>
              <a:ext cx="35290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en-US" sz="1800" dirty="0" smtClean="0"/>
                <a:t>DON’T MESS WITH THOSE MUSCLES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77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26"/>
    </mc:Choice>
    <mc:Fallback>
      <p:transition spd="slow" advTm="5826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714500"/>
            <a:ext cx="4114800" cy="3441700"/>
            <a:chOff x="342900" y="1714500"/>
            <a:chExt cx="4114800" cy="3441700"/>
          </a:xfrm>
        </p:grpSpPr>
        <p:pic>
          <p:nvPicPr>
            <p:cNvPr id="3" name="Picture 2" descr="2010-05-31 Jack &amp; Yvonne Dawdy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714500"/>
              <a:ext cx="4114800" cy="30861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8133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A LOVE THAT LASTS A LIFETIME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660400"/>
            <a:ext cx="4114800" cy="5548313"/>
            <a:chOff x="4686300" y="660400"/>
            <a:chExt cx="4114800" cy="5548313"/>
          </a:xfrm>
        </p:grpSpPr>
        <p:pic>
          <p:nvPicPr>
            <p:cNvPr id="7" name="Picture 6" descr="z99q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660400"/>
              <a:ext cx="4114800" cy="51927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586581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385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9"/>
    </mc:Choice>
    <mc:Fallback>
      <p:transition spd="slow" advTm="7369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714500"/>
            <a:ext cx="4114800" cy="3441700"/>
            <a:chOff x="342900" y="1714500"/>
            <a:chExt cx="4114800" cy="3441700"/>
          </a:xfrm>
        </p:grpSpPr>
        <p:pic>
          <p:nvPicPr>
            <p:cNvPr id="3" name="Picture 2" descr="2010-05-31 Jack Dawdy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714500"/>
              <a:ext cx="4114800" cy="30861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8133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6" name="Rectangle 5"/>
          <p:cNvSpPr/>
          <p:nvPr isPhoto="1"/>
        </p:nvSpPr>
        <p:spPr>
          <a:xfrm>
            <a:off x="4686300" y="457200"/>
            <a:ext cx="4114800" cy="5600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3200" dirty="0"/>
              <a:t>PUT IN A GOOD WORD FOR US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281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71"/>
    </mc:Choice>
    <mc:Fallback>
      <p:transition spd="slow" advTm="7271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isPhoto="1"/>
        </p:nvSpPr>
        <p:spPr>
          <a:xfrm>
            <a:off x="342900" y="457200"/>
            <a:ext cx="4114800" cy="5600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en-US" sz="3200" b="1" u="sng" dirty="0">
                <a:hlinkClick r:id="rId2"/>
              </a:rPr>
              <a:t>2 Timothy </a:t>
            </a:r>
            <a:r>
              <a:rPr lang="en-US" sz="3200" b="1" u="sng" dirty="0" smtClean="0">
                <a:hlinkClick r:id="rId2"/>
              </a:rPr>
              <a:t>4:7</a:t>
            </a:r>
            <a:endParaRPr lang="en-US" sz="3200" b="1" u="sng" dirty="0" smtClean="0"/>
          </a:p>
          <a:p>
            <a:endParaRPr lang="en-US" sz="3200" b="1" u="sng" dirty="0" smtClean="0"/>
          </a:p>
          <a:p>
            <a:r>
              <a:rPr lang="en-US" sz="3200" dirty="0" smtClean="0"/>
              <a:t>I have fought the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dirty="0" smtClean="0"/>
              <a:t>good </a:t>
            </a:r>
            <a:r>
              <a:rPr lang="en-US" sz="3200" dirty="0" smtClean="0"/>
              <a:t>fight</a:t>
            </a:r>
          </a:p>
          <a:p>
            <a:endParaRPr lang="en-US" sz="3200" dirty="0"/>
          </a:p>
          <a:p>
            <a:r>
              <a:rPr lang="en-US" sz="3200" dirty="0" smtClean="0"/>
              <a:t>I have finished the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dirty="0" smtClean="0"/>
              <a:t>race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I have kept the faith</a:t>
            </a:r>
            <a:endParaRPr lang="en-US" sz="3200" dirty="0"/>
          </a:p>
        </p:txBody>
      </p:sp>
      <p:grpSp>
        <p:nvGrpSpPr>
          <p:cNvPr id="6" name="Group 5"/>
          <p:cNvGrpSpPr>
            <a:grpSpLocks noGrp="1" noUngrp="1" noChangeAspect="1"/>
          </p:cNvGrpSpPr>
          <p:nvPr/>
        </p:nvGrpSpPr>
        <p:grpSpPr>
          <a:xfrm>
            <a:off x="4686300" y="1173163"/>
            <a:ext cx="4114800" cy="4524375"/>
            <a:chOff x="4686300" y="1173163"/>
            <a:chExt cx="4114800" cy="4524375"/>
          </a:xfrm>
        </p:grpSpPr>
        <p:pic>
          <p:nvPicPr>
            <p:cNvPr id="4" name="Picture 3" descr="cross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173163"/>
              <a:ext cx="4114800" cy="416877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4686300" y="535463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521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11"/>
    </mc:Choice>
    <mc:Fallback>
      <p:transition spd="slow" advTm="1081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822450"/>
            <a:ext cx="4114800" cy="3225800"/>
            <a:chOff x="342900" y="1822450"/>
            <a:chExt cx="4114800" cy="3225800"/>
          </a:xfrm>
        </p:grpSpPr>
        <p:pic>
          <p:nvPicPr>
            <p:cNvPr id="3" name="Picture 2" descr="e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822450"/>
              <a:ext cx="4114800" cy="28702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7053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endParaRPr lang="en-US" sz="180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943475" y="457200"/>
            <a:ext cx="3600450" cy="5956300"/>
            <a:chOff x="4943475" y="457200"/>
            <a:chExt cx="3600450" cy="5956300"/>
          </a:xfrm>
        </p:grpSpPr>
        <p:pic>
          <p:nvPicPr>
            <p:cNvPr id="7" name="Picture 6" descr="j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475" y="457200"/>
              <a:ext cx="3600450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943475" y="6070600"/>
              <a:ext cx="36004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JAPAN IS NEVER THE SAME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308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4"/>
    </mc:Choice>
    <mc:Fallback>
      <p:transition spd="slow" advTm="606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515938"/>
            <a:ext cx="4114800" cy="5837237"/>
            <a:chOff x="342900" y="515938"/>
            <a:chExt cx="4114800" cy="5837237"/>
          </a:xfrm>
        </p:grpSpPr>
        <p:pic>
          <p:nvPicPr>
            <p:cNvPr id="3" name="Picture 2" descr="k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515938"/>
              <a:ext cx="4114800" cy="548163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601027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JACK’S FAVORITE JAPANESE GIRL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865688" y="457200"/>
            <a:ext cx="3756025" cy="5956300"/>
            <a:chOff x="4865688" y="457200"/>
            <a:chExt cx="3756025" cy="5956300"/>
          </a:xfrm>
        </p:grpSpPr>
        <p:pic>
          <p:nvPicPr>
            <p:cNvPr id="7" name="Picture 6" descr="n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688" y="457200"/>
              <a:ext cx="3756025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865688" y="6070600"/>
              <a:ext cx="37560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JAPANESE LEISURE TIME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845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84"/>
    </mc:Choice>
    <mc:Fallback>
      <p:transition spd="slow" advTm="548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706438"/>
            <a:ext cx="4114800" cy="5457825"/>
            <a:chOff x="342900" y="706438"/>
            <a:chExt cx="4114800" cy="5457825"/>
          </a:xfrm>
        </p:grpSpPr>
        <p:pic>
          <p:nvPicPr>
            <p:cNvPr id="3" name="Picture 2" descr="o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706438"/>
              <a:ext cx="4114800" cy="510222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582136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972050" y="457200"/>
            <a:ext cx="3541713" cy="5956300"/>
            <a:chOff x="4972050" y="457200"/>
            <a:chExt cx="3541713" cy="5956300"/>
          </a:xfrm>
        </p:grpSpPr>
        <p:pic>
          <p:nvPicPr>
            <p:cNvPr id="7" name="Picture 6" descr="q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050" y="457200"/>
              <a:ext cx="3541713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972050" y="6070600"/>
              <a:ext cx="35417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0000" lnSpcReduction="20000"/>
            </a:bodyPr>
            <a:lstStyle/>
            <a:p>
              <a:pPr algn="ctr"/>
              <a:r>
                <a:rPr lang="en-US" sz="1800" dirty="0" smtClean="0"/>
                <a:t>IMAGE FOR FAMOUS MOTION PICTURE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980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43"/>
    </mc:Choice>
    <mc:Fallback>
      <p:transition spd="slow" advTm="604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660400"/>
            <a:ext cx="4114800" cy="5549900"/>
            <a:chOff x="342900" y="660400"/>
            <a:chExt cx="4114800" cy="5549900"/>
          </a:xfrm>
        </p:grpSpPr>
        <p:pic>
          <p:nvPicPr>
            <p:cNvPr id="3" name="Picture 2" descr="z99n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60400"/>
              <a:ext cx="4114800" cy="51943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58674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10000"/>
            </a:bodyPr>
            <a:lstStyle/>
            <a:p>
              <a:pPr algn="ctr"/>
              <a:r>
                <a:rPr lang="en-US" sz="1800" dirty="0" smtClean="0"/>
                <a:t>WHOSE TALLER? YVONNE OR HER HAIR</a:t>
              </a:r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1811338"/>
            <a:ext cx="4114800" cy="3246437"/>
            <a:chOff x="4686300" y="1811338"/>
            <a:chExt cx="4114800" cy="3246437"/>
          </a:xfrm>
        </p:grpSpPr>
        <p:pic>
          <p:nvPicPr>
            <p:cNvPr id="7" name="Picture 6" descr="r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811338"/>
              <a:ext cx="4114800" cy="289083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471487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1800" dirty="0" smtClean="0"/>
                <a:t>BABIES, BABIES, BABIES …OH MY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159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5"/>
    </mc:Choice>
    <mc:Fallback>
      <p:transition spd="slow" advTm="710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342900" y="1665288"/>
            <a:ext cx="4114800" cy="3540125"/>
            <a:chOff x="342900" y="1665288"/>
            <a:chExt cx="4114800" cy="3540125"/>
          </a:xfrm>
        </p:grpSpPr>
        <p:pic>
          <p:nvPicPr>
            <p:cNvPr id="3" name="Picture 2" descr="f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665288"/>
              <a:ext cx="4114800" cy="318452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42900" y="486251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endParaRPr lang="en-US" sz="1800" dirty="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4686300" y="1184275"/>
            <a:ext cx="4114800" cy="4502150"/>
            <a:chOff x="4686300" y="1184275"/>
            <a:chExt cx="4114800" cy="4502150"/>
          </a:xfrm>
        </p:grpSpPr>
        <p:pic>
          <p:nvPicPr>
            <p:cNvPr id="7" name="Picture 6" descr="p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184275"/>
              <a:ext cx="4114800" cy="414655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686300" y="53435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136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38"/>
    </mc:Choice>
    <mc:Fallback>
      <p:transition spd="slow" advTm="6538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182</TotalTime>
  <Words>404</Words>
  <Application>Microsoft Office PowerPoint</Application>
  <PresentationFormat>On-screen Show (4:3)</PresentationFormat>
  <Paragraphs>86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Hardcover</vt:lpstr>
      <vt:lpstr>Jack Dawdy  Celebration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 Dawdy  Celebration of Life</dc:title>
  <dc:creator>Attap</dc:creator>
  <cp:lastModifiedBy>Attap</cp:lastModifiedBy>
  <cp:revision>24</cp:revision>
  <dcterms:created xsi:type="dcterms:W3CDTF">2013-08-10T20:48:17Z</dcterms:created>
  <dcterms:modified xsi:type="dcterms:W3CDTF">2013-08-12T23:51:32Z</dcterms:modified>
</cp:coreProperties>
</file>